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1" d="100"/>
          <a:sy n="51" d="100"/>
        </p:scale>
        <p:origin x="153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Undervisning i Seks milliarder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Af Petter Lidbeck – Litteratur, etik og klima i udskolingen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Introduktion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Genre og temaer</a:t>
            </a:r>
          </a:p>
          <a:p>
            <a:r>
              <a:t>• Hvad ved vi om bogen?</a:t>
            </a:r>
          </a:p>
          <a:p>
            <a:r>
              <a:t>• Hvad tror I kommer til at ske?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Karakterer og synsvinkler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Juraj, Anton, Anna og Oskar</a:t>
            </a:r>
          </a:p>
          <a:p>
            <a:r>
              <a:t>• Skiftende synsvinkler – hvad gør det ved fortællingen?</a:t>
            </a:r>
          </a:p>
          <a:p>
            <a:r>
              <a:t>• Karakterudvikling og tvetydighed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Etik og dilemmaer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Hvad gør man, når man tror, man redder verden?</a:t>
            </a:r>
          </a:p>
          <a:p>
            <a:r>
              <a:t>• Hvor går grænsen for aktivisme?</a:t>
            </a:r>
          </a:p>
          <a:p>
            <a:r>
              <a:t>• Er Elins og Oskars mål forståelige?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Klima og ansvar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FN's klimarapporter – kort indblik</a:t>
            </a:r>
          </a:p>
          <a:p>
            <a:r>
              <a:t>• Hvad er klimaretfærdighed?</a:t>
            </a:r>
          </a:p>
          <a:p>
            <a:r>
              <a:t>• Hvordan spiller klima ind i romanens handling?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Retssag &amp; debat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Rollespil: Elin i retten</a:t>
            </a:r>
          </a:p>
          <a:p>
            <a:r>
              <a:t>• Juraj som vidne, Anton som offer</a:t>
            </a:r>
          </a:p>
          <a:p>
            <a:r>
              <a:t>• Dommere og forsvarer: Er hun skyldig?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Opsamling &amp; perspektiv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Hvad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vi </a:t>
            </a:r>
            <a:r>
              <a:rPr dirty="0" err="1"/>
              <a:t>lært</a:t>
            </a:r>
            <a:r>
              <a:rPr dirty="0"/>
              <a:t> om </a:t>
            </a:r>
            <a:r>
              <a:rPr dirty="0" err="1"/>
              <a:t>litteraturens</a:t>
            </a:r>
            <a:r>
              <a:rPr dirty="0"/>
              <a:t> </a:t>
            </a:r>
            <a:r>
              <a:rPr dirty="0" err="1"/>
              <a:t>rolle</a:t>
            </a:r>
            <a:r>
              <a:rPr dirty="0"/>
              <a:t>?</a:t>
            </a:r>
          </a:p>
          <a:p>
            <a:r>
              <a:rPr dirty="0"/>
              <a:t>• Har </a:t>
            </a:r>
            <a:r>
              <a:rPr dirty="0" err="1"/>
              <a:t>bogen</a:t>
            </a:r>
            <a:r>
              <a:rPr dirty="0"/>
              <a:t> </a:t>
            </a:r>
            <a:r>
              <a:rPr dirty="0" err="1"/>
              <a:t>ændret</a:t>
            </a:r>
            <a:r>
              <a:rPr dirty="0"/>
              <a:t> </a:t>
            </a:r>
            <a:r>
              <a:rPr dirty="0" err="1"/>
              <a:t>jeres</a:t>
            </a:r>
            <a:r>
              <a:rPr dirty="0"/>
              <a:t> syn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klima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etik</a:t>
            </a:r>
            <a:r>
              <a:rPr dirty="0"/>
              <a:t>?</a:t>
            </a:r>
          </a:p>
          <a:p>
            <a:r>
              <a:rPr dirty="0"/>
              <a:t>• </a:t>
            </a:r>
            <a:r>
              <a:rPr dirty="0" err="1"/>
              <a:t>Sammenlign</a:t>
            </a:r>
            <a:r>
              <a:rPr dirty="0"/>
              <a:t> med </a:t>
            </a:r>
            <a:r>
              <a:rPr dirty="0" err="1"/>
              <a:t>aktuelle</a:t>
            </a:r>
            <a:r>
              <a:rPr dirty="0"/>
              <a:t> </a:t>
            </a:r>
            <a:r>
              <a:rPr dirty="0" err="1"/>
              <a:t>debatter</a:t>
            </a:r>
            <a:r>
              <a:rPr dirty="0"/>
              <a:t> (Greta Thunberg, Extinction Rebellion</a:t>
            </a:r>
            <a:r>
              <a:rPr lang="da-DK" dirty="0"/>
              <a:t>, Den grønne ungdomsbevægelse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192</Words>
  <Application>Microsoft Office PowerPoint</Application>
  <PresentationFormat>Skærmshow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Undervisning i Seks milliarder</vt:lpstr>
      <vt:lpstr>1. Introduktion</vt:lpstr>
      <vt:lpstr>2. Karakterer og synsvinkler</vt:lpstr>
      <vt:lpstr>3. Etik og dilemmaer</vt:lpstr>
      <vt:lpstr>4. Klima og ansvar</vt:lpstr>
      <vt:lpstr>5. Retssag &amp; debat</vt:lpstr>
      <vt:lpstr>6. Opsamling &amp; perspektiv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Flemming</dc:creator>
  <cp:keywords/>
  <dc:description>generated using python-pptx</dc:description>
  <cp:lastModifiedBy>info@abc-forlag.dk</cp:lastModifiedBy>
  <cp:revision>2</cp:revision>
  <dcterms:created xsi:type="dcterms:W3CDTF">2013-01-27T09:14:16Z</dcterms:created>
  <dcterms:modified xsi:type="dcterms:W3CDTF">2025-05-21T10:23:20Z</dcterms:modified>
  <cp:category/>
</cp:coreProperties>
</file>